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63" r:id="rId3"/>
    <p:sldId id="264" r:id="rId4"/>
    <p:sldId id="265" r:id="rId5"/>
    <p:sldId id="267" r:id="rId6"/>
    <p:sldId id="271" r:id="rId7"/>
    <p:sldId id="276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67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121BB2-A149-4426-A3E3-1379654D0C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12D02-F2AC-4684-B0BF-04084B939FD7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08A5B-F817-4E52-9188-5CFF1AE70893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4237"/>
          </a:xfrm>
          <a:ln w="12700" cap="flat">
            <a:solidFill>
              <a:schemeClr val="tx1"/>
            </a:solidFill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3213"/>
          </a:xfrm>
          <a:ln/>
        </p:spPr>
        <p:txBody>
          <a:bodyPr lIns="92038" tIns="46020" rIns="92038" bIns="4602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AD185-569F-474F-8484-6D523BE1E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55C17-E1F5-4112-87BE-2F1781B4F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2F74D-8D52-485C-8018-FA4458C76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1FC54-5D00-4B0F-8B67-BEE9AE9B1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6EB63-C9B3-4211-AC7C-91BB3F260B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03414-F39C-4BFE-8BE9-5B766ABD0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6AAE6-6C2A-47FF-92EB-B6AADE34B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4850A-F78D-4F1A-969D-0AC6CB653C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D1EB8-977B-45E8-8263-7BED235A5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CFE9E-7D1D-4E90-AA7C-35F8327B13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66FAC-3B0D-4A4B-A224-B7A052C09B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3A0CC5-DF45-4DEE-8A86-8D50DDC58B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6935788" cy="3724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172200" cy="1143000"/>
          </a:xfrm>
        </p:spPr>
        <p:txBody>
          <a:bodyPr/>
          <a:lstStyle/>
          <a:p>
            <a:r>
              <a:rPr lang="en-US" sz="4000" b="1">
                <a:solidFill>
                  <a:schemeClr val="accent2"/>
                </a:solidFill>
              </a:rPr>
              <a:t>The Healing </a:t>
            </a:r>
            <a:r>
              <a:rPr lang="en-US" sz="4000" b="1">
                <a:solidFill>
                  <a:srgbClr val="333399"/>
                </a:solidFill>
              </a:rPr>
              <a:t>Place</a:t>
            </a:r>
            <a:r>
              <a:rPr lang="en-US" sz="36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chemeClr val="accent2"/>
                </a:solidFill>
              </a:rPr>
              <a:t>Kentucky’s premier shelter recovery center, serving 475 daily</a:t>
            </a:r>
          </a:p>
          <a:p>
            <a:pPr>
              <a:buFont typeface="Wingdings" pitchFamily="2" charset="2"/>
              <a:buChar char="Ø"/>
            </a:pPr>
            <a:endParaRPr lang="en-US" sz="900" b="1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chemeClr val="accent2"/>
                </a:solidFill>
              </a:rPr>
              <a:t>Over 2700 Alumni—65% clean and sober after one year</a:t>
            </a:r>
          </a:p>
          <a:p>
            <a:pPr>
              <a:buFont typeface="Wingdings" pitchFamily="2" charset="2"/>
              <a:buChar char="Ø"/>
            </a:pPr>
            <a:endParaRPr lang="en-US" sz="1000" b="1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chemeClr val="accent2"/>
                </a:solidFill>
              </a:rPr>
              <a:t>Named “A Model that Works” by U.S. Dept. of  Health &amp; Human Services</a:t>
            </a:r>
          </a:p>
          <a:p>
            <a:pPr>
              <a:buFont typeface="Wingdings" pitchFamily="2" charset="2"/>
              <a:buChar char="Ø"/>
            </a:pPr>
            <a:endParaRPr lang="en-US" sz="1000" b="1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>
                <a:solidFill>
                  <a:schemeClr val="accent2"/>
                </a:solidFill>
              </a:rPr>
              <a:t>Program model for Recovery Kentucky 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 l="39590" r="3905"/>
          <a:stretch>
            <a:fillRect/>
          </a:stretch>
        </p:blipFill>
        <p:spPr bwMode="auto">
          <a:xfrm>
            <a:off x="0" y="228600"/>
            <a:ext cx="2209800" cy="15922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/>
          <a:p>
            <a:r>
              <a:rPr lang="en-US" sz="4000" b="1">
                <a:solidFill>
                  <a:schemeClr val="accent2"/>
                </a:solidFill>
              </a:rPr>
              <a:t>The Healing Place Serves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accent2"/>
                </a:solidFill>
              </a:rPr>
              <a:t>Homeless, addicted men and women</a:t>
            </a:r>
          </a:p>
          <a:p>
            <a:pPr>
              <a:buFont typeface="Wingdings" pitchFamily="2" charset="2"/>
              <a:buChar char="Ø"/>
            </a:pPr>
            <a:endParaRPr lang="en-US" b="1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accent2"/>
                </a:solidFill>
              </a:rPr>
              <a:t>Families of clients	</a:t>
            </a:r>
          </a:p>
          <a:p>
            <a:pPr>
              <a:buFont typeface="Wingdings" pitchFamily="2" charset="2"/>
              <a:buChar char="Ø"/>
            </a:pPr>
            <a:endParaRPr lang="en-US" b="1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accent2"/>
                </a:solidFill>
              </a:rPr>
              <a:t>Referrals from Judicial System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 l="39590" r="3905"/>
          <a:stretch>
            <a:fillRect/>
          </a:stretch>
        </p:blipFill>
        <p:spPr bwMode="auto">
          <a:xfrm>
            <a:off x="0" y="228600"/>
            <a:ext cx="2209800" cy="15922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6172200" cy="1143000"/>
          </a:xfrm>
        </p:spPr>
        <p:txBody>
          <a:bodyPr/>
          <a:lstStyle/>
          <a:p>
            <a:r>
              <a:rPr lang="en-US" sz="4000" b="1">
                <a:solidFill>
                  <a:schemeClr val="accent2"/>
                </a:solidFill>
              </a:rPr>
              <a:t>The Healing </a:t>
            </a:r>
            <a:r>
              <a:rPr lang="en-US" sz="4000" b="1">
                <a:solidFill>
                  <a:srgbClr val="333399"/>
                </a:solidFill>
              </a:rPr>
              <a:t>Place</a:t>
            </a:r>
            <a:r>
              <a:rPr lang="en-US" sz="4000" b="1">
                <a:solidFill>
                  <a:schemeClr val="accent2"/>
                </a:solidFill>
              </a:rPr>
              <a:t> Model Includes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accent2"/>
                </a:solidFill>
              </a:rPr>
              <a:t>Mutual help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accent2"/>
                </a:solidFill>
              </a:rPr>
              <a:t>Accountability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accent2"/>
                </a:solidFill>
              </a:rPr>
              <a:t>Vocational support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accent2"/>
                </a:solidFill>
              </a:rPr>
              <a:t>Positive behavior change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accent2"/>
                </a:solidFill>
              </a:rPr>
              <a:t>Education about addiction/recovery</a:t>
            </a:r>
          </a:p>
          <a:p>
            <a:endParaRPr lang="en-US" b="1">
              <a:solidFill>
                <a:schemeClr val="accent2"/>
              </a:solidFill>
            </a:endParaRPr>
          </a:p>
          <a:p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 l="39590" r="3905"/>
          <a:stretch>
            <a:fillRect/>
          </a:stretch>
        </p:blipFill>
        <p:spPr bwMode="auto">
          <a:xfrm>
            <a:off x="0" y="228600"/>
            <a:ext cx="2209800" cy="15922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172200" cy="7620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sz="3600" b="1">
                <a:solidFill>
                  <a:srgbClr val="333399"/>
                </a:solidFill>
              </a:rPr>
              <a:t>LEVELS OF SERVICE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8600" y="61722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Non-resident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54102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Detox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838200" y="4724400"/>
            <a:ext cx="162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Overnight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133600" y="4038600"/>
            <a:ext cx="1290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OTS I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124200" y="3429000"/>
            <a:ext cx="123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OTS II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724400" y="2286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 II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724400" y="1676400"/>
            <a:ext cx="230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1/2way House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6019800" y="1066800"/>
            <a:ext cx="170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Ind. Living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733800" y="2819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Phase I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557338" y="1752600"/>
            <a:ext cx="3725862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876800" y="4495800"/>
            <a:ext cx="3429000" cy="167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Healing Centers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Medical Clinics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Community Meetings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81000" y="2057400"/>
            <a:ext cx="3124200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Life on Life’s Terms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Continuing Care</a:t>
            </a:r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3" cstate="print"/>
          <a:srcRect l="39590" r="3905"/>
          <a:stretch>
            <a:fillRect/>
          </a:stretch>
        </p:blipFill>
        <p:spPr bwMode="auto">
          <a:xfrm>
            <a:off x="228600" y="228600"/>
            <a:ext cx="1981200" cy="1427163"/>
          </a:xfrm>
          <a:prstGeom prst="rect">
            <a:avLst/>
          </a:prstGeom>
          <a:noFill/>
        </p:spPr>
      </p:pic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1143000" y="1143000"/>
            <a:ext cx="7086600" cy="4953000"/>
          </a:xfrm>
          <a:prstGeom prst="line">
            <a:avLst/>
          </a:prstGeom>
          <a:noFill/>
          <a:ln w="63500">
            <a:solidFill>
              <a:schemeClr val="accent2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6172200" cy="1143000"/>
          </a:xfrm>
        </p:spPr>
        <p:txBody>
          <a:bodyPr/>
          <a:lstStyle/>
          <a:p>
            <a:pPr algn="l"/>
            <a:r>
              <a:rPr lang="en-US" sz="4000" b="1">
                <a:solidFill>
                  <a:schemeClr val="accent2"/>
                </a:solidFill>
              </a:rPr>
              <a:t>   The Healing </a:t>
            </a:r>
            <a:r>
              <a:rPr lang="en-US" sz="4000" b="1">
                <a:solidFill>
                  <a:srgbClr val="333399"/>
                </a:solidFill>
              </a:rPr>
              <a:t>Place</a:t>
            </a:r>
            <a:br>
              <a:rPr lang="en-US" sz="4000" b="1">
                <a:solidFill>
                  <a:srgbClr val="333399"/>
                </a:solidFill>
              </a:rPr>
            </a:br>
            <a:r>
              <a:rPr lang="en-US" sz="4000" b="1">
                <a:solidFill>
                  <a:srgbClr val="333399"/>
                </a:solidFill>
              </a:rPr>
              <a:t>           </a:t>
            </a:r>
            <a:r>
              <a:rPr lang="en-US" sz="4000" b="1" i="1">
                <a:solidFill>
                  <a:srgbClr val="333399"/>
                </a:solidFill>
              </a:rPr>
              <a:t>A Spiritual Place</a:t>
            </a:r>
            <a:endParaRPr lang="en-US" sz="4000" b="1" i="1">
              <a:solidFill>
                <a:schemeClr val="accent2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2"/>
              </a:solidFill>
            </a:endParaRPr>
          </a:p>
          <a:p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 l="39590" r="3905"/>
          <a:stretch>
            <a:fillRect/>
          </a:stretch>
        </p:blipFill>
        <p:spPr bwMode="auto">
          <a:xfrm>
            <a:off x="0" y="228600"/>
            <a:ext cx="2209800" cy="1592263"/>
          </a:xfrm>
          <a:prstGeom prst="rect">
            <a:avLst/>
          </a:prstGeo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3600" b="1">
              <a:solidFill>
                <a:srgbClr val="333399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04800" y="2362200"/>
            <a:ext cx="8534400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>
                <a:solidFill>
                  <a:srgbClr val="333399"/>
                </a:solidFill>
              </a:rPr>
              <a:t>The key to success is a spiritual program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1600" b="1">
              <a:solidFill>
                <a:srgbClr val="333399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>
                <a:solidFill>
                  <a:srgbClr val="333399"/>
                </a:solidFill>
              </a:rPr>
              <a:t>“Only a Power greater than ourselves can      restore us to sanity.”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1600" b="1">
              <a:solidFill>
                <a:srgbClr val="333399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>
                <a:solidFill>
                  <a:srgbClr val="333399"/>
                </a:solidFill>
              </a:rPr>
              <a:t>If you miss the spiritual portion of the program, you have missed the program.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/>
          <a:p>
            <a:r>
              <a:rPr lang="en-US" sz="3600" b="1">
                <a:solidFill>
                  <a:schemeClr val="accent2"/>
                </a:solidFill>
              </a:rPr>
              <a:t>The Healing Place Program for Women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accent2"/>
                </a:solidFill>
              </a:rPr>
              <a:t>Recognizes that women are bio-psychosocially unique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accent2"/>
                </a:solidFill>
              </a:rPr>
              <a:t>The role of relationships is critical to women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accent2"/>
                </a:solidFill>
              </a:rPr>
              <a:t>Recognize the affect of trauma on women</a:t>
            </a:r>
          </a:p>
          <a:p>
            <a:pPr>
              <a:buFont typeface="Wingdings" pitchFamily="2" charset="2"/>
              <a:buChar char="Ø"/>
            </a:pPr>
            <a:endParaRPr lang="en-US" b="1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 l="39590" r="3905"/>
          <a:stretch>
            <a:fillRect/>
          </a:stretch>
        </p:blipFill>
        <p:spPr bwMode="auto">
          <a:xfrm>
            <a:off x="0" y="228600"/>
            <a:ext cx="2209800" cy="15922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066800"/>
            <a:ext cx="6019800" cy="3232150"/>
          </a:xfrm>
          <a:prstGeom prst="rect">
            <a:avLst/>
          </a:prstGeom>
          <a:noFill/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400" y="4953000"/>
            <a:ext cx="8153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99"/>
                </a:solidFill>
              </a:rPr>
              <a:t>thehealingplace.org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99"/>
                </a:solidFill>
              </a:rPr>
              <a:t>1020 West Market Street, Louisville, KY  40202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99"/>
                </a:solidFill>
              </a:rPr>
              <a:t>Phone:  502-585-4848</a:t>
            </a:r>
            <a:r>
              <a:rPr lang="en-US" sz="2400">
                <a:solidFill>
                  <a:srgbClr val="333399"/>
                </a:solidFill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190</Words>
  <Application>Microsoft Office PowerPoint</Application>
  <PresentationFormat>On-screen Show (4:3)</PresentationFormat>
  <Paragraphs>54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Times New Roman</vt:lpstr>
      <vt:lpstr>Default Design</vt:lpstr>
      <vt:lpstr>Slide 1</vt:lpstr>
      <vt:lpstr>The Healing Place </vt:lpstr>
      <vt:lpstr>The Healing Place Serves</vt:lpstr>
      <vt:lpstr>The Healing Place Model Includes</vt:lpstr>
      <vt:lpstr>LEVELS OF SERVICE</vt:lpstr>
      <vt:lpstr>   The Healing Place            A Spiritual Place</vt:lpstr>
      <vt:lpstr>The Healing Place Program for Women</vt:lpstr>
      <vt:lpstr>Slide 8</vt:lpstr>
    </vt:vector>
  </TitlesOfParts>
  <Company>The Healing Place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Karyn Hascal</dc:creator>
  <cp:lastModifiedBy>Sandy Patrick</cp:lastModifiedBy>
  <cp:revision>13</cp:revision>
  <dcterms:created xsi:type="dcterms:W3CDTF">2010-08-12T19:00:13Z</dcterms:created>
  <dcterms:modified xsi:type="dcterms:W3CDTF">2011-01-18T20:48:42Z</dcterms:modified>
</cp:coreProperties>
</file>